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12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489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274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053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610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9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59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224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50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01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624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344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B605D-4CA5-4E6D-A7F2-EAAE01E2E19E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2DD36-AF2A-4A42-85AD-5703AC995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43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3362DC2E-F62C-C8F1-83EF-58A8378B6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0" y="-79376"/>
            <a:ext cx="9915339" cy="701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84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Florence Roberts</dc:creator>
  <cp:lastModifiedBy>Florence Roberts</cp:lastModifiedBy>
  <cp:revision>1</cp:revision>
  <dcterms:created xsi:type="dcterms:W3CDTF">2023-03-13T13:32:08Z</dcterms:created>
  <dcterms:modified xsi:type="dcterms:W3CDTF">2023-03-13T13:33:42Z</dcterms:modified>
</cp:coreProperties>
</file>